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3/14/2020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Spain and </a:t>
            </a:r>
            <a:r>
              <a:rPr lang="en-US" dirty="0" err="1"/>
              <a:t>france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Absolute Monarchies</a:t>
            </a:r>
          </a:p>
        </p:txBody>
      </p:sp>
    </p:spTree>
    <p:extLst>
      <p:ext uri="{BB962C8B-B14F-4D97-AF65-F5344CB8AC3E}">
        <p14:creationId xmlns:p14="http://schemas.microsoft.com/office/powerpoint/2010/main" val="395003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 err="1"/>
              <a:t>spain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866900"/>
            <a:ext cx="10544048" cy="4305300"/>
          </a:xfrm>
        </p:spPr>
        <p:txBody>
          <a:bodyPr>
            <a:noAutofit/>
          </a:bodyPr>
          <a:lstStyle/>
          <a:p>
            <a:r>
              <a:rPr lang="en-US" sz="4000" dirty="0"/>
              <a:t>Isabella &amp; Ferdinand ruled from 1474-1504</a:t>
            </a:r>
          </a:p>
          <a:p>
            <a:pPr lvl="1"/>
            <a:r>
              <a:rPr lang="en-US" sz="3600" dirty="0"/>
              <a:t>Unified the country</a:t>
            </a:r>
          </a:p>
          <a:p>
            <a:pPr lvl="1"/>
            <a:r>
              <a:rPr lang="en-US" sz="3600" dirty="0"/>
              <a:t>Religious unity (Catholic)</a:t>
            </a:r>
          </a:p>
          <a:p>
            <a:pPr lvl="1"/>
            <a:r>
              <a:rPr lang="en-US" sz="3600" dirty="0"/>
              <a:t>Financed Columbus’s voyage which led to the Spanish conquest of the Americas</a:t>
            </a:r>
          </a:p>
          <a:p>
            <a:pPr lvl="1"/>
            <a:r>
              <a:rPr lang="en-US" sz="3600" dirty="0"/>
              <a:t>Led Spain to become the most powerful European country</a:t>
            </a:r>
          </a:p>
        </p:txBody>
      </p:sp>
    </p:spTree>
    <p:extLst>
      <p:ext uri="{BB962C8B-B14F-4D97-AF65-F5344CB8AC3E}">
        <p14:creationId xmlns:p14="http://schemas.microsoft.com/office/powerpoint/2010/main" val="150834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156"/>
            <a:ext cx="10058400" cy="1609344"/>
          </a:xfrm>
        </p:spPr>
        <p:txBody>
          <a:bodyPr>
            <a:normAutofit/>
          </a:bodyPr>
          <a:lstStyle/>
          <a:p>
            <a:r>
              <a:rPr lang="en-US" sz="6600" dirty="0"/>
              <a:t>CHARLES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100"/>
            <a:ext cx="11468100" cy="5283200"/>
          </a:xfrm>
        </p:spPr>
        <p:txBody>
          <a:bodyPr>
            <a:noAutofit/>
          </a:bodyPr>
          <a:lstStyle/>
          <a:p>
            <a:r>
              <a:rPr lang="en-US" sz="3200" dirty="0"/>
              <a:t>Isabella &amp; Ferdinand’s grandson</a:t>
            </a:r>
          </a:p>
          <a:p>
            <a:r>
              <a:rPr lang="en-US" sz="3200" dirty="0"/>
              <a:t>Became King of Spain in 1516</a:t>
            </a:r>
          </a:p>
          <a:p>
            <a:r>
              <a:rPr lang="en-US" sz="3200" dirty="0"/>
              <a:t>Also inherited the Hapsburg empire from his other grandfather</a:t>
            </a:r>
          </a:p>
          <a:p>
            <a:pPr marL="274320" lvl="1" indent="0">
              <a:buNone/>
            </a:pPr>
            <a:r>
              <a:rPr lang="en-US" sz="2800" dirty="0"/>
              <a:t>[Hapsburg Empire included the German states of the Holy Roman Empire &amp; the Dutch Netherlands]</a:t>
            </a:r>
          </a:p>
          <a:p>
            <a:r>
              <a:rPr lang="en-US" sz="3200" dirty="0"/>
              <a:t>Involved in constant warfare with both countries especially with the Ottoman Empire</a:t>
            </a:r>
          </a:p>
          <a:p>
            <a:r>
              <a:rPr lang="en-US" sz="3200" dirty="0"/>
              <a:t>After years of stress, Charles V divided his empire, gave up his royal titles, and entered a monastery</a:t>
            </a:r>
          </a:p>
        </p:txBody>
      </p:sp>
    </p:spTree>
    <p:extLst>
      <p:ext uri="{BB962C8B-B14F-4D97-AF65-F5344CB8AC3E}">
        <p14:creationId xmlns:p14="http://schemas.microsoft.com/office/powerpoint/2010/main" val="332513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PHILIP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79600"/>
            <a:ext cx="10442448" cy="4292600"/>
          </a:xfrm>
        </p:spPr>
        <p:txBody>
          <a:bodyPr>
            <a:normAutofit/>
          </a:bodyPr>
          <a:lstStyle/>
          <a:p>
            <a:r>
              <a:rPr lang="en-US" sz="2800" dirty="0"/>
              <a:t>Charles V’s son</a:t>
            </a:r>
          </a:p>
          <a:p>
            <a:r>
              <a:rPr lang="en-US" sz="2800" dirty="0"/>
              <a:t>Received Spain, Netherlands, and                                               American colonies</a:t>
            </a:r>
          </a:p>
          <a:p>
            <a:r>
              <a:rPr lang="en-US" sz="2800" dirty="0"/>
              <a:t>Reigned for 42 years</a:t>
            </a:r>
          </a:p>
          <a:p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to rule as an absolute monarch</a:t>
            </a:r>
          </a:p>
          <a:p>
            <a:r>
              <a:rPr lang="en-US" sz="2800" dirty="0"/>
              <a:t>Philip lived simply</a:t>
            </a:r>
          </a:p>
          <a:p>
            <a:r>
              <a:rPr lang="en-US" sz="2800" dirty="0"/>
              <a:t>Fought many wars against the                                                                    Ottomans &amp; the Protestants in his northern territories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169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 II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Queen Elizabeth in England supported the Protestants</a:t>
            </a:r>
          </a:p>
          <a:p>
            <a:r>
              <a:rPr lang="en-US" sz="2800" dirty="0"/>
              <a:t>This angered Philip, so he prepared a huge armada (fleet of ships) to invade England</a:t>
            </a:r>
          </a:p>
          <a:p>
            <a:pPr lvl="1"/>
            <a:r>
              <a:rPr lang="en-US" sz="2600" dirty="0"/>
              <a:t>[130 ships…20,000 men…2,400 pieces of artillery]</a:t>
            </a:r>
          </a:p>
          <a:p>
            <a:r>
              <a:rPr lang="en-US" sz="2800" dirty="0"/>
              <a:t>Lost</a:t>
            </a:r>
          </a:p>
          <a:p>
            <a:r>
              <a:rPr lang="en-US" sz="2800" dirty="0"/>
              <a:t>Spain’s power began to decline in the late 1600’s after Philip’s successors proved to be weak leaders</a:t>
            </a:r>
          </a:p>
        </p:txBody>
      </p:sp>
    </p:spTree>
    <p:extLst>
      <p:ext uri="{BB962C8B-B14F-4D97-AF65-F5344CB8AC3E}">
        <p14:creationId xmlns:p14="http://schemas.microsoft.com/office/powerpoint/2010/main" val="110098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FRANCE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Wars of Religion</a:t>
            </a:r>
          </a:p>
          <a:p>
            <a:pPr lvl="1"/>
            <a:r>
              <a:rPr lang="en-US" sz="3200" dirty="0"/>
              <a:t>Fought between the Catholic majority and the French Protestants (Huguenots)</a:t>
            </a:r>
          </a:p>
          <a:p>
            <a:pPr lvl="1"/>
            <a:r>
              <a:rPr lang="en-US" sz="3200" dirty="0"/>
              <a:t>Both sides committed terrible acts of violence</a:t>
            </a:r>
          </a:p>
        </p:txBody>
      </p:sp>
    </p:spTree>
    <p:extLst>
      <p:ext uri="{BB962C8B-B14F-4D97-AF65-F5344CB8AC3E}">
        <p14:creationId xmlns:p14="http://schemas.microsoft.com/office/powerpoint/2010/main" val="361396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Henry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Inherited the French throne in 1589</a:t>
            </a:r>
          </a:p>
          <a:p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ruler of the Bourbon dynasty</a:t>
            </a:r>
          </a:p>
          <a:p>
            <a:r>
              <a:rPr lang="en-US" sz="2800" dirty="0"/>
              <a:t>He converted to Catholicism (he was a Huguenot)</a:t>
            </a:r>
          </a:p>
          <a:p>
            <a:r>
              <a:rPr lang="en-US" sz="2800" dirty="0"/>
              <a:t>He issued the Edict of Nantes which allowed religious freedom to all</a:t>
            </a:r>
          </a:p>
          <a:p>
            <a:r>
              <a:rPr lang="en-US" sz="2800" dirty="0"/>
              <a:t>Under his rule, he improved roads, built bridges, and revived agriculture</a:t>
            </a:r>
          </a:p>
          <a:p>
            <a:r>
              <a:rPr lang="en-US" sz="2800" dirty="0"/>
              <a:t>Assassinated in 1610</a:t>
            </a:r>
          </a:p>
        </p:txBody>
      </p:sp>
    </p:spTree>
    <p:extLst>
      <p:ext uri="{BB962C8B-B14F-4D97-AF65-F5344CB8AC3E}">
        <p14:creationId xmlns:p14="http://schemas.microsoft.com/office/powerpoint/2010/main" val="136174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LOUIS XIV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When he took the throne in 1643 (Henry’s grandson), disorder swept France</a:t>
            </a:r>
          </a:p>
          <a:p>
            <a:r>
              <a:rPr lang="en-US" sz="2800" dirty="0"/>
              <a:t>The </a:t>
            </a:r>
            <a:r>
              <a:rPr lang="en-US" sz="2800" dirty="0" err="1"/>
              <a:t>Fronde</a:t>
            </a:r>
            <a:r>
              <a:rPr lang="en-US" sz="2800" dirty="0"/>
              <a:t> took place – the uprising of merchants, peasants, and the urban poor</a:t>
            </a:r>
          </a:p>
          <a:p>
            <a:r>
              <a:rPr lang="en-US" sz="2800" dirty="0"/>
              <a:t>“</a:t>
            </a:r>
            <a:r>
              <a:rPr lang="en-US" sz="2800" dirty="0" err="1"/>
              <a:t>L’etat</a:t>
            </a:r>
            <a:r>
              <a:rPr lang="en-US" sz="2800" dirty="0"/>
              <a:t>, </a:t>
            </a:r>
            <a:r>
              <a:rPr lang="en-US" sz="2800" dirty="0" err="1"/>
              <a:t>c’est</a:t>
            </a:r>
            <a:r>
              <a:rPr lang="en-US" sz="2800" dirty="0"/>
              <a:t> </a:t>
            </a:r>
            <a:r>
              <a:rPr lang="en-US" sz="2800" dirty="0" err="1"/>
              <a:t>moi</a:t>
            </a:r>
            <a:r>
              <a:rPr lang="en-US" sz="2800" dirty="0"/>
              <a:t>” = “I am the state”</a:t>
            </a:r>
          </a:p>
          <a:p>
            <a:r>
              <a:rPr lang="en-US" sz="2800" dirty="0"/>
              <a:t>Expanded the bureaucracy and appointed officials that would collect taxes, recruit soldiers, and carry out his policies</a:t>
            </a:r>
          </a:p>
        </p:txBody>
      </p:sp>
    </p:spTree>
    <p:extLst>
      <p:ext uri="{BB962C8B-B14F-4D97-AF65-F5344CB8AC3E}">
        <p14:creationId xmlns:p14="http://schemas.microsoft.com/office/powerpoint/2010/main" val="118593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Louis xiv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He had built the palace of Versailles </a:t>
            </a:r>
          </a:p>
          <a:p>
            <a:pPr lvl="1"/>
            <a:r>
              <a:rPr lang="en-US" sz="2600" dirty="0"/>
              <a:t>Finest paintings, chandeliers, mirrors, and gardens all to show his dominance</a:t>
            </a:r>
          </a:p>
          <a:p>
            <a:r>
              <a:rPr lang="en-US" sz="2800" dirty="0"/>
              <a:t>Supported French Academics</a:t>
            </a:r>
          </a:p>
          <a:p>
            <a:r>
              <a:rPr lang="en-US" sz="2800" dirty="0"/>
              <a:t>Ruled France for 72 years &amp; made France the strongest state in Europe</a:t>
            </a:r>
          </a:p>
          <a:p>
            <a:r>
              <a:rPr lang="en-US" sz="2800" dirty="0"/>
              <a:t>Known as the “Sun King”</a:t>
            </a:r>
          </a:p>
          <a:p>
            <a:r>
              <a:rPr lang="en-US" sz="2800" dirty="0"/>
              <a:t>Most costly mistake was persecuting the Huguenots who eventually left France and caused their economy to suffer</a:t>
            </a:r>
          </a:p>
        </p:txBody>
      </p:sp>
    </p:spTree>
    <p:extLst>
      <p:ext uri="{BB962C8B-B14F-4D97-AF65-F5344CB8AC3E}">
        <p14:creationId xmlns:p14="http://schemas.microsoft.com/office/powerpoint/2010/main" val="271004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155</TotalTime>
  <Words>414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</vt:lpstr>
      <vt:lpstr>Spain and france</vt:lpstr>
      <vt:lpstr>spain</vt:lpstr>
      <vt:lpstr>CHARLES V</vt:lpstr>
      <vt:lpstr>PHILIP II</vt:lpstr>
      <vt:lpstr>PHILIP II CONTINUED</vt:lpstr>
      <vt:lpstr>FRANCE</vt:lpstr>
      <vt:lpstr>Henry iv</vt:lpstr>
      <vt:lpstr>LOUIS XIV</vt:lpstr>
      <vt:lpstr>Louis xiv continued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Spain and france</dc:title>
  <dc:creator>User</dc:creator>
  <cp:lastModifiedBy>Lizbinski Family</cp:lastModifiedBy>
  <cp:revision>8</cp:revision>
  <dcterms:created xsi:type="dcterms:W3CDTF">2020-02-19T17:22:19Z</dcterms:created>
  <dcterms:modified xsi:type="dcterms:W3CDTF">2020-03-14T23:55:23Z</dcterms:modified>
</cp:coreProperties>
</file>